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1"/>
  </p:notesMasterIdLst>
  <p:sldIdLst>
    <p:sldId id="256" r:id="rId2"/>
    <p:sldId id="257" r:id="rId3"/>
    <p:sldId id="263" r:id="rId4"/>
    <p:sldId id="258" r:id="rId5"/>
    <p:sldId id="264" r:id="rId6"/>
    <p:sldId id="259" r:id="rId7"/>
    <p:sldId id="260" r:id="rId8"/>
    <p:sldId id="261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3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62A02C-F4E8-4C3E-9FF3-06D2BAAC969F}" type="datetimeFigureOut">
              <a:rPr lang="en-US" smtClean="0"/>
              <a:t>2/19/2017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D63D4F-A22A-4D13-A9D3-6641F3FEC1E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63D4F-A22A-4D13-A9D3-6641F3FEC1E0}" type="slidenum">
              <a:rPr lang="en-US" smtClean="0"/>
              <a:t>10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E97CA-92E4-404F-8799-E9F61BAAF8A6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E97CA-92E4-404F-8799-E9F61BAAF8A6}" type="datetimeFigureOut">
              <a:rPr lang="en-US" smtClean="0"/>
              <a:pPr/>
              <a:t>2/19/2017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8F11FB-3222-49B1-AE0D-86C95B5B490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28600"/>
            <a:ext cx="91440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30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</a:rPr>
              <a:t>  </a:t>
            </a:r>
            <a:r>
              <a:rPr lang="en-U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</a:rPr>
              <a:t>UBND THÀNH PHỐ HỒ CHÍ MINH</a:t>
            </a:r>
            <a:endParaRPr lang="en-U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838200"/>
            <a:ext cx="91440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</a:rPr>
              <a:t>TRƯỜNG CAO ĐẲNG KỸ THUẬT LÝ TỰ </a:t>
            </a:r>
            <a:r>
              <a:rPr lang="en-US" sz="2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</a:rPr>
              <a:t>TRỌNG TPHCM</a:t>
            </a:r>
            <a:endParaRPr lang="en-US" sz="2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371600"/>
            <a:ext cx="9144000" cy="43088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bg1"/>
                </a:solidFill>
                <a:effectLst/>
                <a:latin typeface="Times New Roman" pitchFamily="18" charset="0"/>
              </a:rPr>
              <a:t>KHOA LÝ LUẬN CHÍNH TRỊ</a:t>
            </a:r>
            <a:endParaRPr lang="en-US" sz="2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7" name="TextBox 22"/>
          <p:cNvSpPr txBox="1">
            <a:spLocks noChangeArrowheads="1"/>
          </p:cNvSpPr>
          <p:nvPr/>
        </p:nvSpPr>
        <p:spPr bwMode="auto">
          <a:xfrm>
            <a:off x="228600" y="1981200"/>
            <a:ext cx="8610600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600" b="1" dirty="0">
                <a:solidFill>
                  <a:srgbClr val="FF0000"/>
                </a:solidFill>
              </a:rPr>
              <a:t>BÀI THAM LUẬN</a:t>
            </a:r>
          </a:p>
        </p:txBody>
      </p:sp>
      <p:sp>
        <p:nvSpPr>
          <p:cNvPr id="9" name="Text Box 37"/>
          <p:cNvSpPr txBox="1">
            <a:spLocks noChangeArrowheads="1"/>
          </p:cNvSpPr>
          <p:nvPr/>
        </p:nvSpPr>
        <p:spPr bwMode="auto">
          <a:xfrm>
            <a:off x="0" y="5791200"/>
            <a:ext cx="42672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000" b="1" dirty="0">
                <a:latin typeface="Times New Roman" pitchFamily="18" charset="0"/>
              </a:rPr>
              <a:t>  </a:t>
            </a:r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</a:rPr>
              <a:t>GIẢNG VIÊN: </a:t>
            </a:r>
            <a:r>
              <a:rPr lang="en-US" sz="2200" b="1" dirty="0" err="1" smtClean="0">
                <a:solidFill>
                  <a:srgbClr val="FF0000"/>
                </a:solidFill>
                <a:latin typeface="Times New Roman" pitchFamily="18" charset="0"/>
              </a:rPr>
              <a:t>Bùi</a:t>
            </a:r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  <a:latin typeface="Times New Roman" pitchFamily="18" charset="0"/>
              </a:rPr>
              <a:t>Thành</a:t>
            </a:r>
            <a:r>
              <a:rPr lang="en-US" sz="2200" b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  <a:latin typeface="Times New Roman" pitchFamily="18" charset="0"/>
              </a:rPr>
              <a:t>Dũng</a:t>
            </a:r>
            <a:endParaRPr lang="en-US" sz="22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10" name="Picture 9" descr="xedap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3400" y="5572125"/>
            <a:ext cx="952500" cy="1285875"/>
          </a:xfrm>
          <a:prstGeom prst="rect">
            <a:avLst/>
          </a:prstGeom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0" y="2590800"/>
            <a:ext cx="9144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Đổi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mới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phương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pháp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giảng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dạy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môn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pháp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luật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theo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hướng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phát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triển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toàn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diện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phẩm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chất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năng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lực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người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FFFF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học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F81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E2F81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52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NỘI DUNG BÀI THAM LUẬN </a:t>
            </a:r>
            <a:endParaRPr lang="en-US" sz="2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85800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Đổi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mới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môn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luật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theo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hướng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phát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triển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toàn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diện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phẩm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chất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năng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lực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học</a:t>
            </a:r>
            <a:endParaRPr lang="en-US" sz="2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524000"/>
            <a:ext cx="91440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1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chung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2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niệm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1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2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	2.1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3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685800"/>
            <a:ext cx="9144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III.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CĐKT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Minh.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khăn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3.1.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	3.2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14/11/2016):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14/11/2016):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14/11/2016):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" y="0"/>
            <a:ext cx="9144000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539750" algn="l"/>
                <a:tab pos="809625" algn="l"/>
              </a:tabLst>
            </a:pPr>
            <a:endParaRPr kumimoji="0" lang="en-US" sz="13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539750" algn="l"/>
                <a:tab pos="809625" algn="l"/>
              </a:tabLst>
            </a:pPr>
            <a:endParaRPr lang="en-US" sz="13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539750" algn="l"/>
                <a:tab pos="809625" algn="l"/>
              </a:tabLst>
            </a:pPr>
            <a:endParaRPr kumimoji="0" lang="en-US" sz="13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539750" algn="l"/>
                <a:tab pos="809625" algn="l"/>
              </a:tabLst>
            </a:pPr>
            <a:endParaRPr lang="en-US" sz="13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539750" algn="l"/>
                <a:tab pos="809625" algn="l"/>
              </a:tabLst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			7.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Nhận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xét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của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giáo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viên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về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học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sinh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sinh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viên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đối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với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môn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pháp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luật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ngày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14/11/2016):</a:t>
            </a: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IV.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CĐKT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Minh qua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khảo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*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1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CĐKT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Minh.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endParaRPr lang="en-US" dirty="0" smtClean="0"/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  <a:tab pos="539750" algn="l"/>
                <a:tab pos="809625" algn="l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762000"/>
            <a:ext cx="9144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5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cường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6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chia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7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342900" indent="-342900" algn="just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8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dung,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	9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màn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powewrpoint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liện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qua</a:t>
            </a:r>
          </a:p>
          <a:p>
            <a:pPr marL="342900" indent="-342900"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internet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V.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luận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VI. TÀI LIỆU THAM KHẢO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066800" y="1219200"/>
            <a:ext cx="1371600" cy="4495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Tổng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quan</a:t>
            </a:r>
            <a:endParaRPr lang="en-US" sz="2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638800" y="990600"/>
            <a:ext cx="1676400" cy="228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quát</a:t>
            </a:r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chung</a:t>
            </a:r>
            <a:endParaRPr lang="en-US" sz="2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638800" y="3657600"/>
            <a:ext cx="1676400" cy="22860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Mục</a:t>
            </a: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đích</a:t>
            </a: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2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152400"/>
            <a:ext cx="9144000" cy="492443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NỘI DUNG BÀI THAM LUẬN </a:t>
            </a:r>
            <a:endParaRPr lang="en-US" sz="26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Straight Arrow Connector 15"/>
          <p:cNvCxnSpPr>
            <a:stCxn id="6" idx="3"/>
            <a:endCxn id="12" idx="2"/>
          </p:cNvCxnSpPr>
          <p:nvPr/>
        </p:nvCxnSpPr>
        <p:spPr>
          <a:xfrm flipV="1">
            <a:off x="2438400" y="2133600"/>
            <a:ext cx="3200400" cy="13335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stCxn id="6" idx="3"/>
            <a:endCxn id="13" idx="2"/>
          </p:cNvCxnSpPr>
          <p:nvPr/>
        </p:nvCxnSpPr>
        <p:spPr>
          <a:xfrm>
            <a:off x="2438400" y="3467100"/>
            <a:ext cx="3200400" cy="13335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609600" y="1143000"/>
            <a:ext cx="2057400" cy="3810000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/>
              <a:t>Một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số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khái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niệm</a:t>
            </a:r>
            <a:endParaRPr lang="en-US" sz="2400" b="1" dirty="0"/>
          </a:p>
        </p:txBody>
      </p:sp>
      <p:sp>
        <p:nvSpPr>
          <p:cNvPr id="3" name="Rectangle 2"/>
          <p:cNvSpPr/>
          <p:nvPr/>
        </p:nvSpPr>
        <p:spPr>
          <a:xfrm>
            <a:off x="4953000" y="1295400"/>
            <a:ext cx="3429000" cy="76200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953000" y="3505200"/>
            <a:ext cx="3429000" cy="7620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Straight Arrow Connector 5"/>
          <p:cNvCxnSpPr>
            <a:stCxn id="2" idx="7"/>
            <a:endCxn id="3" idx="1"/>
          </p:cNvCxnSpPr>
          <p:nvPr/>
        </p:nvCxnSpPr>
        <p:spPr>
          <a:xfrm rot="5400000" flipH="1" flipV="1">
            <a:off x="3647070" y="395032"/>
            <a:ext cx="24561" cy="2587299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514600" y="3886200"/>
            <a:ext cx="2438400" cy="1588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2514600" y="4876800"/>
            <a:ext cx="4343400" cy="1524000"/>
          </a:xfrm>
          <a:prstGeom prst="ellipse">
            <a:avLst/>
          </a:prstGeom>
          <a:solidFill>
            <a:schemeClr val="bg2">
              <a:lumMod val="1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2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ched Right Arrow 1"/>
          <p:cNvSpPr/>
          <p:nvPr/>
        </p:nvSpPr>
        <p:spPr>
          <a:xfrm>
            <a:off x="152400" y="2362200"/>
            <a:ext cx="3429000" cy="1524000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4953000" y="914400"/>
            <a:ext cx="2133600" cy="60960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lợi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953000" y="2819400"/>
            <a:ext cx="2133600" cy="6096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khăn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495800" y="4724400"/>
            <a:ext cx="3200400" cy="838200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381000"/>
            <a:ext cx="9144000" cy="838200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KẾT QUẢ QUA KHẢO SÁT</a:t>
            </a:r>
            <a:endParaRPr lang="en-US" sz="2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52400" y="2590800"/>
            <a:ext cx="1676400" cy="34290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hận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362200" y="2590800"/>
            <a:ext cx="1676400" cy="350520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800600" y="2590800"/>
            <a:ext cx="1676400" cy="3505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7162800" y="2590800"/>
            <a:ext cx="1600200" cy="35052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Straight Connector 10"/>
          <p:cNvCxnSpPr>
            <a:stCxn id="4" idx="2"/>
          </p:cNvCxnSpPr>
          <p:nvPr/>
        </p:nvCxnSpPr>
        <p:spPr>
          <a:xfrm rot="5400000">
            <a:off x="4419600" y="1371600"/>
            <a:ext cx="304800" cy="1588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990600" y="1524000"/>
            <a:ext cx="7010400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endCxn id="5" idx="0"/>
          </p:cNvCxnSpPr>
          <p:nvPr/>
        </p:nvCxnSpPr>
        <p:spPr>
          <a:xfrm rot="5400000">
            <a:off x="457200" y="2057400"/>
            <a:ext cx="1066800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endCxn id="6" idx="0"/>
          </p:cNvCxnSpPr>
          <p:nvPr/>
        </p:nvCxnSpPr>
        <p:spPr>
          <a:xfrm rot="5400000">
            <a:off x="2667000" y="2057400"/>
            <a:ext cx="1066800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endCxn id="7" idx="0"/>
          </p:cNvCxnSpPr>
          <p:nvPr/>
        </p:nvCxnSpPr>
        <p:spPr>
          <a:xfrm rot="5400000">
            <a:off x="5105400" y="2057400"/>
            <a:ext cx="1066800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5400000">
            <a:off x="7466806" y="2057400"/>
            <a:ext cx="1066800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85800" y="1828800"/>
            <a:ext cx="22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95600" y="1828800"/>
            <a:ext cx="22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334000" y="1828800"/>
            <a:ext cx="22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696200" y="1828800"/>
            <a:ext cx="228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3276600" y="1752600"/>
            <a:ext cx="2286000" cy="3581400"/>
          </a:xfrm>
          <a:prstGeom prst="ellipse">
            <a:avLst/>
          </a:prstGeom>
          <a:solidFill>
            <a:srgbClr val="00B050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 ĐỊNH CHUNG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0" y="1066800"/>
            <a:ext cx="9144000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endParaRPr lang="en-US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bỏ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thuyết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đàm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luyện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bắt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cải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nhược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nâng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nắm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vững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thạo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xử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đàm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ngắn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gọn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xúc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hút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tò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mò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thú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trau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dồi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độc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0" y="76200"/>
            <a:ext cx="9144000" cy="6096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. 1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CĐKT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Minh.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914400"/>
            <a:ext cx="914400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khá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xảy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hậu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thiệt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thấy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hậu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chấp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, video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qua internet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lúc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gây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ý,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não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...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bớt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nhàm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chán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cháu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0" y="304800"/>
            <a:ext cx="9144000" cy="457200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0" y="1143000"/>
            <a:ext cx="9144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	-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Do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căn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cứ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say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mê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não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lúc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nữa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tách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video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qua Internet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lúc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0" y="304800"/>
            <a:ext cx="9144000" cy="4572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1066800"/>
            <a:ext cx="91440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	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gợi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ý,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tìm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kiếm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khám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tri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luận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thảo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đáo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cháu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lo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chuyện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lấy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ngay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cháu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đang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chia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thảo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luận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đễ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bỏ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CĐKT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cháu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nền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dung.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Tuyệt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ngồi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nghe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CĐKT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Minh.</a:t>
            </a:r>
          </a:p>
          <a:p>
            <a:pPr algn="just"/>
            <a:endParaRPr lang="en-US" sz="2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304800"/>
            <a:ext cx="9144000" cy="60960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cường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họa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1295400"/>
            <a:ext cx="9144000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	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am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Tuy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cạnh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228600"/>
            <a:ext cx="9144000" cy="60960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đâu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ôn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chia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1066800"/>
            <a:ext cx="9144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	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thuyết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hay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ngắn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ôn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bớt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nhàm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chán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buồn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ngủ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tục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304800"/>
            <a:ext cx="9144000" cy="609600"/>
          </a:xfrm>
          <a:prstGeom prst="round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143000"/>
            <a:ext cx="9144000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	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huống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khiển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bước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chuẩn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đáo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xảo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chú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ý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đặt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đàm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chứa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đựng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gần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gủi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tránh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miều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bẩy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soạn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lộc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ánh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vui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tươi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trẻ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gần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gủi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phản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ánh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...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lồng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phút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vui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tươi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trẻ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buồn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ngủ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...</a:t>
            </a:r>
          </a:p>
          <a:p>
            <a:pPr algn="just"/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228600"/>
            <a:ext cx="9144000" cy="60960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dung,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066800"/>
            <a:ext cx="91440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	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tránh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nhàm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chán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não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cứ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luật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buổi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thuyết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nhằm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tránh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nhàm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chán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tò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mò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vui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tươi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152400"/>
            <a:ext cx="9144000" cy="9906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màn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powewrpoint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liện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qua internet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giờ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447800"/>
            <a:ext cx="914400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	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khá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thú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vị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lôi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cuốn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não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...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Đòi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am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hiểu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giỏi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Màn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powerpoint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đưa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chữ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rồi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xem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nay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qua internet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hạn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rằng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lôi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cuốn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huy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suy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nghĩ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22860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KẾT LUẬN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066800"/>
            <a:ext cx="9144000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smtClean="0"/>
              <a:t>	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Nam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ASEAN,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đàn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châu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Á –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Apec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)…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Phấn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đấu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2020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đựng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nền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Do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vậy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từng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bách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nữa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dẫn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nền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Cho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nhiêu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nữa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vô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giảng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dạy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quả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tránh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thuyết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giỏi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giỏi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giỏi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chứ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nặng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thuyết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gắn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liền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tiễn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</TotalTime>
  <Words>450</Words>
  <Application>Microsoft Office PowerPoint</Application>
  <PresentationFormat>On-screen Show (4:3)</PresentationFormat>
  <Paragraphs>98</Paragraphs>
  <Slides>19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Dung</dc:creator>
  <cp:lastModifiedBy>Dung</cp:lastModifiedBy>
  <cp:revision>26</cp:revision>
  <dcterms:created xsi:type="dcterms:W3CDTF">2017-02-17T06:29:51Z</dcterms:created>
  <dcterms:modified xsi:type="dcterms:W3CDTF">2017-02-19T15:35:15Z</dcterms:modified>
</cp:coreProperties>
</file>